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a3f0695a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a3f0695a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a3f0695a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a3f0695a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a3f0695a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a3f0695a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a3f0695a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a3f0695a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a3f0695a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a3f0695a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a3f0695a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1a3f0695a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62a22ee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62a22ee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2.jpg"/><Relationship Id="rId5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4.jpg"/><Relationship Id="rId5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2.jpg"/><Relationship Id="rId5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7446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Empresa de Transporte de Carga Internacional: Optimización de Rutas y Mantenimiento de Flota</a:t>
            </a:r>
            <a:endParaRPr sz="5100">
              <a:solidFill>
                <a:schemeClr val="dk1"/>
              </a:solidFill>
            </a:endParaRPr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975" y="2253100"/>
            <a:ext cx="3971800" cy="26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403175" y="428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Situación actual (problemas y limitaciones)</a:t>
            </a:r>
            <a:endParaRPr sz="2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13" y="1737575"/>
            <a:ext cx="2162175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0175" y="1808138"/>
            <a:ext cx="2976325" cy="197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8900" y="199475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es" sz="2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Requisitos y Objetivos de la Solución</a:t>
            </a:r>
            <a:endParaRPr sz="2900"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1951975" cy="19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413" y="15001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1575" y="1460238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Tecnologías propuestas y arquitectura</a:t>
            </a:r>
            <a:endParaRPr sz="2900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650" y="1307850"/>
            <a:ext cx="6386699" cy="359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 de implementación y costos </a:t>
            </a:r>
            <a:endParaRPr sz="2900"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375" y="1753825"/>
            <a:ext cx="4289225" cy="22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Beneficios esperados y conclusiones</a:t>
            </a:r>
            <a:endParaRPr sz="2900"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50" y="15001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5000" y="1790700"/>
            <a:ext cx="29337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9825" y="1671625"/>
            <a:ext cx="296227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297500" y="7460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¿PREGUNTAS?</a:t>
            </a: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516" y="1953450"/>
            <a:ext cx="3388875" cy="22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0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omer simpson is wearing a blue hat and holding a steering wheel (proporcionado por Tenor)"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425" y="0"/>
            <a:ext cx="68579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